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-86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5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6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2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4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8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5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C4A1-62B5-40C8-86E3-85E9B80E61F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FC95-EE5B-4948-9BCB-DAE3932E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5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063552" y="908721"/>
          <a:ext cx="7920880" cy="5243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2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6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08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Deliverable Title</a:t>
                      </a:r>
                      <a:endParaRPr lang="en-GB" dirty="0"/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LEAD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DUE(M)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416" marR="5741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9.1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extended RTD meeting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</a:rPr>
                        <a:t>18</a:t>
                      </a:r>
                      <a:endParaRPr lang="en-GB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Times New Roman"/>
                          <a:ea typeface="Times New Roman"/>
                        </a:rPr>
                        <a:t>+3 Complete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9.2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Initial WLS fibre detector hardware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9.3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Initial direct PMT readout hardware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FZJ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Interim report on scintillation detector development programme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9.5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Novel MSGC detector hardware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ILL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9.6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Interim report on MSGC detector development programme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ILL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9.7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Interim report on Emergent Neutron Detector Technologies development programme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ESS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Report discussing an evaluation of commercial SiPMs for µSR detector arrays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+mn-ea"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Complete</a:t>
                      </a:r>
                      <a:endParaRPr lang="en-GB" sz="1200" b="1" dirty="0"/>
                    </a:p>
                  </a:txBody>
                  <a:tcPr marL="57416" marR="574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9.9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Second extended RTD meeting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36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9.10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Final report on scintillation detector development programme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9.11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Final report on MSGC detector development programme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ILL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1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9.12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Final report on Emergent Neutron Detector Technologies development programme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ESS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9.13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Report discussing alternative detector technologies for μSR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+mn-ea"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9.14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Website containing all presentations 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STFC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16" marR="57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76396" y="0"/>
            <a:ext cx="462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fr-FR" sz="4000" b="1" dirty="0">
                <a:solidFill>
                  <a:srgbClr val="FF0000"/>
                </a:solidFill>
              </a:rPr>
              <a:t>WP 9: DELIVERABLES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978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40392" y="0"/>
            <a:ext cx="462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fr-FR" sz="4000" b="1" dirty="0">
                <a:solidFill>
                  <a:srgbClr val="FF0000"/>
                </a:solidFill>
                <a:cs typeface="Arial" charset="0"/>
              </a:rPr>
              <a:t>WP 9: DELIVERABLES</a:t>
            </a:r>
            <a:endParaRPr lang="en-GB" sz="4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299884" y="6524625"/>
            <a:ext cx="5579533" cy="34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25406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54061"/>
              </a:buClr>
              <a:buFont typeface="Calibri" pitchFamily="34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6A6A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6A6A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200" dirty="0" smtClean="0">
                <a:solidFill>
                  <a:srgbClr val="FFFFFF"/>
                </a:solidFill>
                <a:cs typeface="Arial" charset="0"/>
              </a:rPr>
              <a:t>This project is funded by the European Union (GA no. 654000)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4312" y="856898"/>
            <a:ext cx="11410449" cy="5629049"/>
            <a:chOff x="378233" y="856897"/>
            <a:chExt cx="8557837" cy="5629049"/>
          </a:xfrm>
        </p:grpSpPr>
        <p:grpSp>
          <p:nvGrpSpPr>
            <p:cNvPr id="29" name="Group 28"/>
            <p:cNvGrpSpPr/>
            <p:nvPr/>
          </p:nvGrpSpPr>
          <p:grpSpPr>
            <a:xfrm>
              <a:off x="378233" y="856897"/>
              <a:ext cx="8557837" cy="5629049"/>
              <a:chOff x="1869703" y="1009002"/>
              <a:chExt cx="8557837" cy="5629049"/>
            </a:xfrm>
          </p:grpSpPr>
          <p:pic>
            <p:nvPicPr>
              <p:cNvPr id="30" name="Picture 2" descr="Q:\Pictures 2018\INTER 2018 1.0 mm\Completion 256 test detector 04 July 2018\IMG_5544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9" t="5149" r="20638" b="3062"/>
              <a:stretch/>
            </p:blipFill>
            <p:spPr bwMode="auto">
              <a:xfrm>
                <a:off x="1869703" y="1009003"/>
                <a:ext cx="1836000" cy="3052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E:\PC_Gab_F39_Partition3(F)\Luis_Work_2015_2016\0_a_WP9 TASK9_4_1 RPCs Tests at FRMII (Mars 2017)\Fotos Montagem DoubleGap RPCs\IMG_20170305_00401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06"/>
              <a:stretch>
                <a:fillRect/>
              </a:stretch>
            </p:blipFill>
            <p:spPr bwMode="auto">
              <a:xfrm>
                <a:off x="1869704" y="4682433"/>
                <a:ext cx="1808771" cy="16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Grafik 4"/>
              <p:cNvPicPr preferRelativeResize="0"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991" y="1027554"/>
                <a:ext cx="2084291" cy="1620000"/>
              </a:xfrm>
              <a:prstGeom prst="rect">
                <a:avLst/>
              </a:prstGeom>
            </p:spPr>
          </p:pic>
          <p:pic>
            <p:nvPicPr>
              <p:cNvPr id="33" name="Picture 1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32" r="5031" b="3145"/>
              <a:stretch/>
            </p:blipFill>
            <p:spPr bwMode="auto">
              <a:xfrm>
                <a:off x="6711988" y="1038905"/>
                <a:ext cx="1994184" cy="162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9142511" y="1009002"/>
                <a:ext cx="1043409" cy="32136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7078" y="4679421"/>
                <a:ext cx="1277016" cy="1626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5" descr="C:\Users\opw44059\Downloads\WhatsApp Image 2018-10-29 at 17.06.31.jpe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26" t="21640" r="18791" b="16443"/>
              <a:stretch/>
            </p:blipFill>
            <p:spPr bwMode="auto">
              <a:xfrm rot="16200000">
                <a:off x="4358236" y="4452189"/>
                <a:ext cx="1647489" cy="210797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4127992" y="3090363"/>
                <a:ext cx="23040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prstClr val="black"/>
                    </a:solidFill>
                    <a:cs typeface="Arial" charset="0"/>
                  </a:rPr>
                  <a:t>Different detector technologies developed in SINE 2020 for neutron reflectometry and </a:t>
                </a:r>
                <a:r>
                  <a:rPr lang="en-GB" sz="1600" b="1" dirty="0" err="1">
                    <a:solidFill>
                      <a:prstClr val="black"/>
                    </a:solidFill>
                    <a:cs typeface="Arial" charset="0"/>
                  </a:rPr>
                  <a:t>MuSR</a:t>
                </a:r>
                <a:r>
                  <a:rPr lang="en-GB" sz="1600" b="1" dirty="0">
                    <a:solidFill>
                      <a:prstClr val="black"/>
                    </a:solidFill>
                    <a:cs typeface="Arial" charset="0"/>
                  </a:rPr>
                  <a:t> applications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13399" y="4068733"/>
                <a:ext cx="1808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ZnS</a:t>
                </a: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 +WLSF + </a:t>
                </a: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MaPMT</a:t>
                </a:r>
                <a:endParaRPr lang="en-GB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869704" y="6264354"/>
                <a:ext cx="1808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10B RPC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959816" y="6330274"/>
                <a:ext cx="2546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Plastic </a:t>
                </a: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Scint</a:t>
                </a: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 + </a:t>
                </a: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SiPM</a:t>
                </a: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/</a:t>
                </a: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MaPMT</a:t>
                </a: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 (µ)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990038" y="6302433"/>
                <a:ext cx="12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GEM (µ)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900890" y="4219507"/>
                <a:ext cx="1526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ZnS</a:t>
                </a: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 +WLSF + </a:t>
                </a: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SiPM</a:t>
                </a:r>
                <a:endParaRPr lang="en-GB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39590" y="2650000"/>
                <a:ext cx="2092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GS20 + </a:t>
                </a: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MaPMT</a:t>
                </a: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 (Anger)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719609" y="4377274"/>
                <a:ext cx="1907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10B </a:t>
                </a: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Micromegas</a:t>
                </a:r>
                <a:endParaRPr lang="en-GB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15722" y="2598628"/>
                <a:ext cx="1808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3He + 2D MSGC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722082" y="6282035"/>
                <a:ext cx="16883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 err="1">
                    <a:solidFill>
                      <a:prstClr val="black"/>
                    </a:solidFill>
                    <a:cs typeface="Arial" charset="0"/>
                  </a:rPr>
                  <a:t>ZnS</a:t>
                </a:r>
                <a:r>
                  <a:rPr lang="en-GB" sz="1400" b="1" dirty="0">
                    <a:solidFill>
                      <a:prstClr val="black"/>
                    </a:solidFill>
                    <a:cs typeface="Arial" charset="0"/>
                  </a:rPr>
                  <a:t> + CMOS Camera</a:t>
                </a:r>
              </a:p>
            </p:txBody>
          </p:sp>
        </p:grpSp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5" t="20342" r="6955" b="1800"/>
            <a:stretch/>
          </p:blipFill>
          <p:spPr bwMode="auto">
            <a:xfrm>
              <a:off x="5228138" y="2733381"/>
              <a:ext cx="1907197" cy="156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111" y="4550969"/>
              <a:ext cx="1239339" cy="162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0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254</Words>
  <Application>Microsoft Office PowerPoint</Application>
  <PresentationFormat>Custom</PresentationFormat>
  <Paragraphs>112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Nigel (STFC,RAL,ISIS)</dc:creator>
  <cp:lastModifiedBy>njr73</cp:lastModifiedBy>
  <cp:revision>2</cp:revision>
  <dcterms:created xsi:type="dcterms:W3CDTF">2019-05-28T08:59:39Z</dcterms:created>
  <dcterms:modified xsi:type="dcterms:W3CDTF">2019-11-26T20:22:24Z</dcterms:modified>
</cp:coreProperties>
</file>